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Average" panose="020B0604020202020204" charset="0"/>
      <p:regular r:id="rId13"/>
    </p:embeddedFont>
    <p:embeddedFont>
      <p:font typeface="Oswald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84cd26f3b65e308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84cd26f3b65e308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84cd26f3b65e308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84cd26f3b65e308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84cd26f3b65e308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84cd26f3b65e308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fbd4a524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fbd4a524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fbd4a524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fbd4a524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fbd4a524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fbd4a524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IkGy4lqEvdYWtCm35pJw3kXdx33LipsY/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://drive.google.com/file/d/1YYY_DR0wNM0uXbDcmkBeXdlK75Up6IxT/view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://drive.google.com/file/d/1TasxaWUlKcD_V_WJTIjj3-uSAXwU-Xbq/vi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://drive.google.com/file/d/1hqRugNf9SNsA15C5mRx1zdSsf8IH-zvb/view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://drive.google.com/file/d/1Lpmb_9XENEqNubmUrvI-DDCB-PPfj9gW/view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estar.edu/tutoring.htm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rive.google.com/file/d/1MrE6oPSQxgaVDDnyat1khxqE0hxR1Rzd/view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lonestar.edu/tutoring-cyfair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://drive.google.com/file/d/1u0iYMd1ud_XHIAr6Cj6Fo9X_Et9V6cCR/view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0" y="1002750"/>
            <a:ext cx="7801500" cy="16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Midterms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importance of finding a balance </a:t>
            </a:r>
            <a:endParaRPr/>
          </a:p>
        </p:txBody>
      </p:sp>
      <p:pic>
        <p:nvPicPr>
          <p:cNvPr id="61" name="Google Shape;61;p13" title="Record (online-voice-recorder.com) (1)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1198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2788650" y="445025"/>
            <a:ext cx="604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Importance of managing midterms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019375" y="1284738"/>
            <a:ext cx="5895000" cy="3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-The thought of midterms can be very overwhelming.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-In college, managing midterms, projects, and finals is very important. 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-Lone Star College offers many resources to help their students succeed.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 dirty="0"/>
              <a:t>-Here are some tips for managing midterms.</a:t>
            </a:r>
            <a:endParaRPr sz="2100" dirty="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00" y="260275"/>
            <a:ext cx="2572000" cy="22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71750"/>
            <a:ext cx="2572000" cy="24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title="Record (online-voice-recorder.com) (2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6800" y="4663938"/>
            <a:ext cx="327162" cy="327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2900200" y="136325"/>
            <a:ext cx="59322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Study Plan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2838250" y="830400"/>
            <a:ext cx="6056100" cy="3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-Time block a specific time in your day to study.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-Put away any electronics that cannot be used for studying.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-Find the perfect study location.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-Decide the order of the subjects you want to study. Remember to alternate subjects.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 You may also need to change your study plan for different subjects.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 dirty="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75" y="247875"/>
            <a:ext cx="2609175" cy="475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 title="Record (online-voice-recorder.com) (3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8650" y="4776000"/>
            <a:ext cx="215100" cy="2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2962147" y="291250"/>
            <a:ext cx="601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Don’ts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073700" y="1053500"/>
            <a:ext cx="5758500" cy="3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-Do not procrastinate.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-Do not wait until the night before your midterm to start studying. 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-Do not pull an all-nighter; </a:t>
            </a:r>
            <a:r>
              <a:rPr lang="en-US" sz="2100" dirty="0"/>
              <a:t>t</a:t>
            </a:r>
            <a:r>
              <a:rPr lang="en" sz="2100" dirty="0"/>
              <a:t>hat will just make you more likely to forget what you have learned. 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-Do not load up on caffeine or energy drinks. They can cause you to have more anxiety. 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 dirty="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140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66975"/>
            <a:ext cx="2314000" cy="234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 title="Record (online-voice-recorder.com) (4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8800" y="4630100"/>
            <a:ext cx="361000" cy="3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83075" y="0"/>
            <a:ext cx="58491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Do’s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2904325" y="607300"/>
            <a:ext cx="6006600" cy="4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-Eat food that helps support brain function. 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-Make sure to get a good night's rest.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-Make sure to take good notes during class. 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-Start preparing in advance. 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-Make sure to take breaks. You will not retain the information if your brain is tired. Set a timer on your phone to watch tv, log on to social media, play a game on your phone, or go for a walk. Once the timer is up get back to studying. 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 dirty="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3" y="305975"/>
            <a:ext cx="225202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95550"/>
            <a:ext cx="2139044" cy="249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 title="Record (online-voice-recorder.com) (5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0338" y="152400"/>
            <a:ext cx="251587" cy="25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916500" y="173525"/>
            <a:ext cx="5151300" cy="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Lone Star College Resource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916500" y="706325"/>
            <a:ext cx="5019600" cy="44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Tutoring Center</a:t>
            </a: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-</a:t>
            </a:r>
            <a:r>
              <a:rPr lang="en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https://www.lonestar.edu/tutoring.htm</a:t>
            </a: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https://www.lonestar.edu/tutoring-cyfair.htm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600"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51000"/>
            <a:ext cx="3764100" cy="43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 title="Record (online-voice-recorder.com) (6)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4719275"/>
            <a:ext cx="271825" cy="2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222425" y="152400"/>
            <a:ext cx="5610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Remember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222425" y="768425"/>
            <a:ext cx="5778900" cy="42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-</a:t>
            </a:r>
            <a:r>
              <a:rPr lang="en" sz="2000" dirty="0"/>
              <a:t>Any major tests or assignment deadlines can </a:t>
            </a:r>
            <a:r>
              <a:rPr lang="en" sz="2100" dirty="0"/>
              <a:t>be very stressful.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-All of these tips can make midterm stress more manageable.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-Everyone wants to do their best on all assignments. These tips are not just for midterms.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 dirty="0"/>
              <a:t>-Try not to stress too much. </a:t>
            </a:r>
            <a:endParaRPr sz="2100" dirty="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5700" cy="31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461600"/>
            <a:ext cx="2855700" cy="1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 title="Record (online-voice-recorder.com) (7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4825" y="44370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327B77D4F174FB3832AD338DA650A" ma:contentTypeVersion="10" ma:contentTypeDescription="Create a new document." ma:contentTypeScope="" ma:versionID="3517bc096ba30f7c9c0e4e668e087e5f">
  <xsd:schema xmlns:xsd="http://www.w3.org/2001/XMLSchema" xmlns:xs="http://www.w3.org/2001/XMLSchema" xmlns:p="http://schemas.microsoft.com/office/2006/metadata/properties" xmlns:ns3="da10a8e4-5c7f-48fd-abe5-e95051bfc9fb" targetNamespace="http://schemas.microsoft.com/office/2006/metadata/properties" ma:root="true" ma:fieldsID="5afb7962363875c5e72bb068d10b846d" ns3:_="">
    <xsd:import namespace="da10a8e4-5c7f-48fd-abe5-e95051bfc9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10a8e4-5c7f-48fd-abe5-e95051bfc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173521-80DD-4E82-B0FE-C1678FAE317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0503BD-44BE-48B5-9301-89EDA7754F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BCA931-13C0-4354-9E3F-F92E642B6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10a8e4-5c7f-48fd-abe5-e95051bfc9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367</Words>
  <Application>Microsoft Office PowerPoint</Application>
  <PresentationFormat>On-screen Show (16:9)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Average</vt:lpstr>
      <vt:lpstr>Oswald</vt:lpstr>
      <vt:lpstr>Arial</vt:lpstr>
      <vt:lpstr>Slate</vt:lpstr>
      <vt:lpstr>Managing Midterms</vt:lpstr>
      <vt:lpstr>The Importance of managing midterms</vt:lpstr>
      <vt:lpstr>Create a Study Plan</vt:lpstr>
      <vt:lpstr>Don’ts</vt:lpstr>
      <vt:lpstr>Do’s</vt:lpstr>
      <vt:lpstr>Lone Star College Resource</vt:lpstr>
      <vt:lpstr>Things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Midterms</dc:title>
  <cp:lastModifiedBy>Jewkes, Leslie</cp:lastModifiedBy>
  <cp:revision>4</cp:revision>
  <dcterms:modified xsi:type="dcterms:W3CDTF">2021-05-04T22:52:54Z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0x010100320327B77D4F174FB3832AD338DA650A</vt:lpwstr>
  </property>
</Properties>
</file>